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296" r:id="rId3"/>
    <p:sldId id="321" r:id="rId4"/>
    <p:sldId id="322" r:id="rId5"/>
    <p:sldId id="323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6702" autoAdjust="0"/>
  </p:normalViewPr>
  <p:slideViewPr>
    <p:cSldViewPr>
      <p:cViewPr varScale="1">
        <p:scale>
          <a:sx n="114" d="100"/>
          <a:sy n="114" d="100"/>
        </p:scale>
        <p:origin x="18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ath-games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val="372627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13" y="908720"/>
            <a:ext cx="4680520" cy="541558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09785" y="117190"/>
            <a:ext cx="2234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</a:t>
            </a:r>
            <a:endParaRPr lang="de-DE" sz="32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3564">
            <a:off x="5119245" y="4262682"/>
            <a:ext cx="1477176" cy="2968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63" y="2467565"/>
            <a:ext cx="1477176" cy="2968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03" y="4747615"/>
            <a:ext cx="1429487" cy="71726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9787" y="1297487"/>
            <a:ext cx="1429487" cy="7172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301227" y="4761124"/>
            <a:ext cx="729274" cy="218165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3515">
            <a:off x="2644211" y="4788700"/>
            <a:ext cx="1039474" cy="211199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39" y="1650865"/>
            <a:ext cx="1452299" cy="14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25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13" y="908720"/>
            <a:ext cx="4680520" cy="541558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09785" y="117190"/>
            <a:ext cx="2234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</a:t>
            </a:r>
            <a:endParaRPr lang="de-DE" sz="32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3564">
            <a:off x="5119245" y="4262682"/>
            <a:ext cx="1477176" cy="2968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63" y="2693248"/>
            <a:ext cx="1477176" cy="2968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03" y="4747615"/>
            <a:ext cx="1429487" cy="71726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9787" y="1297487"/>
            <a:ext cx="1429487" cy="7172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301227" y="4761124"/>
            <a:ext cx="729274" cy="218165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3515">
            <a:off x="2644211" y="4788700"/>
            <a:ext cx="1039474" cy="211199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39" y="1650865"/>
            <a:ext cx="1452299" cy="14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9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13" y="908720"/>
            <a:ext cx="4680520" cy="541558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09785" y="117190"/>
            <a:ext cx="2234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</a:t>
            </a:r>
            <a:endParaRPr lang="de-DE" sz="32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3564">
            <a:off x="5119245" y="4262682"/>
            <a:ext cx="1477176" cy="2968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63" y="2693248"/>
            <a:ext cx="1477176" cy="2968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03" y="4747615"/>
            <a:ext cx="1429487" cy="71726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9787" y="1297487"/>
            <a:ext cx="1429487" cy="7172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301227" y="4761124"/>
            <a:ext cx="729274" cy="218165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2304" y="4509120"/>
            <a:ext cx="1039474" cy="211199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39" y="1650865"/>
            <a:ext cx="1452299" cy="14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0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13" y="908720"/>
            <a:ext cx="4680520" cy="541558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09785" y="117190"/>
            <a:ext cx="2234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</a:t>
            </a:r>
            <a:endParaRPr lang="de-DE" sz="32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3564">
            <a:off x="5119245" y="4262682"/>
            <a:ext cx="1477176" cy="2968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63" y="2693248"/>
            <a:ext cx="1477176" cy="2968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03" y="4747615"/>
            <a:ext cx="1429487" cy="71726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9787" y="1297487"/>
            <a:ext cx="1429487" cy="7172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301227" y="4761124"/>
            <a:ext cx="729274" cy="218165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2304" y="4509120"/>
            <a:ext cx="1039474" cy="211199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39" y="1650865"/>
            <a:ext cx="1452299" cy="14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9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11406 -0.2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3264 -0.47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-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66441 -0.18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2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13" y="908720"/>
            <a:ext cx="4680520" cy="541558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09785" y="117190"/>
            <a:ext cx="2234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</a:t>
            </a:r>
            <a:endParaRPr lang="de-DE" sz="32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3564">
            <a:off x="5119245" y="4262682"/>
            <a:ext cx="1477176" cy="2968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63" y="2693248"/>
            <a:ext cx="1477176" cy="2968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9214" y="1449222"/>
            <a:ext cx="1429487" cy="71726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9787" y="1297487"/>
            <a:ext cx="1429487" cy="7172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46154" y="3451061"/>
            <a:ext cx="729274" cy="218165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78485" y="2693248"/>
            <a:ext cx="1039474" cy="211199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39" y="1650865"/>
            <a:ext cx="1452299" cy="145743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9577"/>
            <a:ext cx="1522540" cy="20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2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13" y="908720"/>
            <a:ext cx="4680520" cy="541558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09785" y="117190"/>
            <a:ext cx="2234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</a:t>
            </a:r>
            <a:endParaRPr lang="de-DE" sz="32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3564">
            <a:off x="5119245" y="4262682"/>
            <a:ext cx="1477176" cy="2968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63" y="2693248"/>
            <a:ext cx="1477176" cy="2968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9214" y="1449222"/>
            <a:ext cx="1429487" cy="71726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9787" y="1297487"/>
            <a:ext cx="1429487" cy="7172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959">
            <a:off x="7546154" y="3451061"/>
            <a:ext cx="729274" cy="218165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78485" y="2693248"/>
            <a:ext cx="1039474" cy="211199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39" y="1650865"/>
            <a:ext cx="1452299" cy="14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4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13" y="908720"/>
            <a:ext cx="4680520" cy="541558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09785" y="117190"/>
            <a:ext cx="2234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</a:t>
            </a:r>
            <a:endParaRPr lang="de-DE" sz="32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3564">
            <a:off x="5119245" y="4262682"/>
            <a:ext cx="1477176" cy="2968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63" y="2693248"/>
            <a:ext cx="1477176" cy="2968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9214" y="1449222"/>
            <a:ext cx="1429487" cy="71726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9787" y="1297487"/>
            <a:ext cx="1429487" cy="7172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959">
            <a:off x="7546154" y="3451061"/>
            <a:ext cx="729274" cy="218165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78485" y="2693248"/>
            <a:ext cx="1039474" cy="211199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39" y="1650865"/>
            <a:ext cx="1452299" cy="14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2.59259E-6 L 0.19792 -0.0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05486 0.1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09785" y="117190"/>
            <a:ext cx="2234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</a:t>
            </a:r>
            <a:endParaRPr lang="de-DE" sz="32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3564">
            <a:off x="5119245" y="4262682"/>
            <a:ext cx="1477176" cy="2968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63" y="2693248"/>
            <a:ext cx="1477176" cy="2968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5391" y="1306525"/>
            <a:ext cx="1429487" cy="71726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78253" y="1314420"/>
            <a:ext cx="1429487" cy="7172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959">
            <a:off x="7038153" y="4670262"/>
            <a:ext cx="729274" cy="218165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78485" y="2693248"/>
            <a:ext cx="1039474" cy="211199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72" y="1650865"/>
            <a:ext cx="1452299" cy="145743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9577"/>
            <a:ext cx="1522540" cy="20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17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09785" y="117190"/>
            <a:ext cx="2234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</a:t>
            </a:r>
            <a:endParaRPr lang="de-DE" sz="32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4186595" y="950414"/>
            <a:ext cx="4694943" cy="5534856"/>
            <a:chOff x="4186595" y="950414"/>
            <a:chExt cx="4694943" cy="5534856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23564">
              <a:off x="5507168" y="4262682"/>
              <a:ext cx="1477176" cy="2968000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086" y="2693248"/>
              <a:ext cx="1477176" cy="2968000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43314" y="1306525"/>
              <a:ext cx="1429487" cy="717265"/>
            </a:xfrm>
            <a:prstGeom prst="rect">
              <a:avLst/>
            </a:prstGeom>
          </p:spPr>
        </p:pic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66176" y="1314420"/>
              <a:ext cx="1429487" cy="717265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3959">
              <a:off x="7426076" y="4670262"/>
              <a:ext cx="729274" cy="2181651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266408" y="2693248"/>
              <a:ext cx="1039474" cy="2111998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595" y="1650865"/>
              <a:ext cx="1452299" cy="1457435"/>
            </a:xfrm>
            <a:prstGeom prst="rect">
              <a:avLst/>
            </a:prstGeom>
          </p:spPr>
        </p:pic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29010"/>
            <a:ext cx="4551909" cy="62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89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09785" y="117190"/>
            <a:ext cx="2234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</a:t>
            </a:r>
            <a:endParaRPr lang="de-DE" sz="32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4186595" y="950414"/>
            <a:ext cx="4694943" cy="5534856"/>
            <a:chOff x="4186595" y="950414"/>
            <a:chExt cx="4694943" cy="5534856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23564">
              <a:off x="5507168" y="4262682"/>
              <a:ext cx="1477176" cy="2968000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086" y="2693248"/>
              <a:ext cx="1477176" cy="2968000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43314" y="1306525"/>
              <a:ext cx="1429487" cy="717265"/>
            </a:xfrm>
            <a:prstGeom prst="rect">
              <a:avLst/>
            </a:prstGeom>
          </p:spPr>
        </p:pic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66176" y="1314420"/>
              <a:ext cx="1429487" cy="717265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3959">
              <a:off x="7426076" y="4670262"/>
              <a:ext cx="729274" cy="2181651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266408" y="2693248"/>
              <a:ext cx="1039474" cy="2111998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595" y="1650865"/>
              <a:ext cx="1452299" cy="1457435"/>
            </a:xfrm>
            <a:prstGeom prst="rect">
              <a:avLst/>
            </a:prstGeom>
          </p:spPr>
        </p:pic>
      </p:grp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029010"/>
            <a:ext cx="4608512" cy="541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8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43038 0.0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504" y="116632"/>
            <a:ext cx="648072" cy="64807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27584" y="116632"/>
            <a:ext cx="3627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 (Puzzle)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1052736"/>
            <a:ext cx="8928992" cy="463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Objectives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participants learn to construct a Tangram.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students learn the geometric figures triangle, square and parallelogram.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Students learn to recognize and build geometric shapes.</a:t>
            </a:r>
            <a:endParaRPr kumimoji="0" lang="en-GB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Tools, Materials and Organisation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are two possibilities: </a:t>
            </a:r>
            <a:br>
              <a:rPr kumimoji="0" lang="en-GB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GB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can construct the Tangram on a strong paper by yourself or </a:t>
            </a:r>
            <a:br>
              <a:rPr kumimoji="0" lang="en-GB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GB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copy the construction and the pupils have to use scissors to cut the figures.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lesson takes 45 minutes. </a:t>
            </a:r>
            <a:endParaRPr kumimoji="0" lang="en-GB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915816" y="116632"/>
            <a:ext cx="3045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Let’s do a puzzle!</a:t>
            </a:r>
            <a:endParaRPr lang="de-DE" sz="32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5" y="3243598"/>
            <a:ext cx="1477176" cy="2968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4963" y="2467565"/>
            <a:ext cx="1477176" cy="2968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03" y="4747615"/>
            <a:ext cx="1429487" cy="71726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43537" y="3596306"/>
            <a:ext cx="1429487" cy="7172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301227" y="4761124"/>
            <a:ext cx="729274" cy="218165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3515">
            <a:off x="2644211" y="4788700"/>
            <a:ext cx="1039474" cy="211199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52" y="3983867"/>
            <a:ext cx="1452299" cy="145743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60" y="469279"/>
            <a:ext cx="1918885" cy="244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08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915816" y="116632"/>
            <a:ext cx="3045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Let’s do a puzzle!</a:t>
            </a:r>
            <a:endParaRPr lang="de-DE" sz="32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5" y="3243598"/>
            <a:ext cx="1477176" cy="2968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4963" y="2467565"/>
            <a:ext cx="1477176" cy="2968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03" y="4747615"/>
            <a:ext cx="1429487" cy="71726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43537" y="3596306"/>
            <a:ext cx="1429487" cy="7172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301227" y="4761124"/>
            <a:ext cx="729274" cy="218165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3515">
            <a:off x="2644211" y="4788700"/>
            <a:ext cx="1039474" cy="211199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52" y="3983867"/>
            <a:ext cx="1452299" cy="145743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6" y="477949"/>
            <a:ext cx="1876853" cy="242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62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99592" y="20141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result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: Play Games and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and learn Mathematics more easily.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Our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Project-Website will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help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DE" b="1" dirty="0">
                <a:hlinkClick r:id="rId2"/>
              </a:rPr>
              <a:t>www.math-games.eu</a:t>
            </a:r>
            <a:r>
              <a:rPr lang="de-DE" b="1" dirty="0"/>
              <a:t> </a:t>
            </a:r>
            <a:endParaRPr lang="en-GB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4" y="980728"/>
            <a:ext cx="6023672" cy="56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504" y="116632"/>
            <a:ext cx="648072" cy="64807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27584" y="116632"/>
            <a:ext cx="3627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 (Puzzle)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1283569"/>
            <a:ext cx="8928992" cy="417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b="1" cap="small" dirty="0"/>
              <a:t>Description of the Lesson</a:t>
            </a:r>
          </a:p>
          <a:p>
            <a:endParaRPr lang="de-DE" b="1" cap="small" dirty="0"/>
          </a:p>
          <a:p>
            <a:r>
              <a:rPr lang="en-GB" b="1" dirty="0"/>
              <a:t>First part of the lesson (20 minutes)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Make groups of two participants. Each group has pencil, ruler, paper and scissors.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Explain the Tangram and its history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Construct the Tangram (see below, how to construct)</a:t>
            </a:r>
          </a:p>
          <a:p>
            <a:pPr lvl="0"/>
            <a:endParaRPr lang="de-DE" dirty="0"/>
          </a:p>
          <a:p>
            <a:r>
              <a:rPr lang="en-GB" b="1" dirty="0"/>
              <a:t>Second part of the lesson (25 minutes)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Give a copy of the templates with lines to the participants (easy way).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Give a copy of the templates without lines to the participants (not so easy).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Each one has to puzzle about 9 templates.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The teacher controls it and gives points to the well-done constructions.</a:t>
            </a:r>
            <a:endParaRPr lang="de-DE" dirty="0"/>
          </a:p>
          <a:p>
            <a:endParaRPr lang="en-GB" b="1" cap="small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504" y="116632"/>
            <a:ext cx="648072" cy="64807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27584" y="116632"/>
            <a:ext cx="3627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 (Puzzle)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672" y="872790"/>
            <a:ext cx="8928992" cy="18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b="1" cap="small" dirty="0"/>
              <a:t>Useful Hints</a:t>
            </a:r>
            <a:endParaRPr lang="de-DE" b="1" cap="small" dirty="0"/>
          </a:p>
          <a:p>
            <a:r>
              <a:rPr lang="en-GB" dirty="0"/>
              <a:t>How to construct a Tangram by yourself: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Draw 1 square existing of 16 small squares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Draw the diagonals like in the picture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Draw the different 7 figures of Tangram (2 small, 1 medium and 2 big triangle, 1 small square, 1 parallelogram)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212977"/>
            <a:ext cx="3053021" cy="3060058"/>
          </a:xfrm>
          <a:prstGeom prst="rect">
            <a:avLst/>
          </a:prstGeom>
        </p:spPr>
      </p:pic>
      <p:cxnSp>
        <p:nvCxnSpPr>
          <p:cNvPr id="7" name="Gerader Verbinder 6"/>
          <p:cNvCxnSpPr>
            <a:cxnSpLocks/>
          </p:cNvCxnSpPr>
          <p:nvPr/>
        </p:nvCxnSpPr>
        <p:spPr>
          <a:xfrm flipV="1">
            <a:off x="575554" y="3231118"/>
            <a:ext cx="3002676" cy="29880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>
            <a:cxnSpLocks/>
          </p:cNvCxnSpPr>
          <p:nvPr/>
        </p:nvCxnSpPr>
        <p:spPr>
          <a:xfrm flipV="1">
            <a:off x="2037378" y="4725144"/>
            <a:ext cx="1526510" cy="15300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>
            <a:cxnSpLocks/>
          </p:cNvCxnSpPr>
          <p:nvPr/>
        </p:nvCxnSpPr>
        <p:spPr>
          <a:xfrm>
            <a:off x="589896" y="3284984"/>
            <a:ext cx="2210737" cy="22051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>
            <a:cxnSpLocks/>
            <a:endCxn id="5" idx="3"/>
          </p:cNvCxnSpPr>
          <p:nvPr/>
        </p:nvCxnSpPr>
        <p:spPr>
          <a:xfrm>
            <a:off x="2810015" y="3982328"/>
            <a:ext cx="782557" cy="7606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>
            <a:cxnSpLocks/>
          </p:cNvCxnSpPr>
          <p:nvPr/>
        </p:nvCxnSpPr>
        <p:spPr>
          <a:xfrm>
            <a:off x="1331640" y="5485284"/>
            <a:ext cx="1468993" cy="48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1" y="3276769"/>
            <a:ext cx="1477176" cy="2968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9582" y="2484694"/>
            <a:ext cx="1477176" cy="2968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4" y="4763911"/>
            <a:ext cx="1429487" cy="71726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8793" y="3629477"/>
            <a:ext cx="1429487" cy="7172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345089" y="4792981"/>
            <a:ext cx="729274" cy="218165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3515">
            <a:off x="2690590" y="4807909"/>
            <a:ext cx="1039474" cy="211199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06" y="4032269"/>
            <a:ext cx="1434861" cy="143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504" y="116632"/>
            <a:ext cx="648072" cy="64807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27584" y="116632"/>
            <a:ext cx="3627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 (Puzzle)</a:t>
            </a:r>
            <a:endParaRPr lang="de-DE" sz="32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5" y="3243598"/>
            <a:ext cx="1477176" cy="2968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4963" y="2467565"/>
            <a:ext cx="1477176" cy="2968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03" y="4747615"/>
            <a:ext cx="1429487" cy="71726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43537" y="3596306"/>
            <a:ext cx="1429487" cy="7172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301227" y="4761124"/>
            <a:ext cx="729274" cy="218165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3515">
            <a:off x="2644211" y="4788700"/>
            <a:ext cx="1039474" cy="211199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52" y="3983867"/>
            <a:ext cx="1452299" cy="14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5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03611 -0.1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0173 1.48148E-6 C 0.14739 1.48148E-6 0.20364 0.04954 0.20364 0.09004 L 0.20364 0.18032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51302 0.1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54774 0.05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09785" y="117190"/>
            <a:ext cx="2234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</a:t>
            </a:r>
            <a:endParaRPr lang="de-DE" sz="32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5" y="3243598"/>
            <a:ext cx="1477176" cy="2968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4963" y="2467565"/>
            <a:ext cx="1477176" cy="2968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03" y="4747615"/>
            <a:ext cx="1429487" cy="71726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43537" y="3596306"/>
            <a:ext cx="1429487" cy="7172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301227" y="4761124"/>
            <a:ext cx="729274" cy="218165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3515">
            <a:off x="2644211" y="4788700"/>
            <a:ext cx="1039474" cy="211199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52" y="3983867"/>
            <a:ext cx="1452299" cy="145743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13" y="908720"/>
            <a:ext cx="4680520" cy="541558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9577"/>
            <a:ext cx="1522540" cy="20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13" y="908720"/>
            <a:ext cx="4680520" cy="541558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09785" y="117190"/>
            <a:ext cx="2234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</a:t>
            </a:r>
            <a:endParaRPr lang="de-DE" sz="32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5" y="3243598"/>
            <a:ext cx="1477176" cy="2968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4963" y="2467565"/>
            <a:ext cx="1477176" cy="2968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03" y="4747615"/>
            <a:ext cx="1429487" cy="71726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43537" y="3596306"/>
            <a:ext cx="1429487" cy="7172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301227" y="4761124"/>
            <a:ext cx="729274" cy="218165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3515">
            <a:off x="2644211" y="4788700"/>
            <a:ext cx="1039474" cy="211199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52" y="3983867"/>
            <a:ext cx="1452299" cy="14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9548 1.48148E-6 C 0.13836 1.48148E-6 0.19114 -0.09421 0.19114 -0.1706 L 0.19114 -0.3407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09514 -3.7037E-7 C 0.13768 -3.7037E-7 0.19028 -0.09352 0.19028 -0.16944 L 0.19028 -0.3386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41007 0.0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13" y="908720"/>
            <a:ext cx="4680520" cy="541558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09785" y="117190"/>
            <a:ext cx="2234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</a:t>
            </a:r>
            <a:endParaRPr lang="de-DE" sz="32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3564">
            <a:off x="4890644" y="3263615"/>
            <a:ext cx="1477176" cy="2968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4963" y="2467565"/>
            <a:ext cx="1477176" cy="2968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03" y="4747615"/>
            <a:ext cx="1429487" cy="71726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9787" y="1297487"/>
            <a:ext cx="1429487" cy="7172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301227" y="4761124"/>
            <a:ext cx="729274" cy="218165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3515">
            <a:off x="2644211" y="4788700"/>
            <a:ext cx="1039474" cy="211199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39" y="1650865"/>
            <a:ext cx="1452299" cy="14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13" y="908720"/>
            <a:ext cx="4680520" cy="541558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09785" y="117190"/>
            <a:ext cx="2234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Tangram</a:t>
            </a:r>
            <a:endParaRPr lang="de-DE" sz="32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3564">
            <a:off x="5119245" y="4262682"/>
            <a:ext cx="1477176" cy="2968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4963" y="2467565"/>
            <a:ext cx="1477176" cy="2968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03" y="4747615"/>
            <a:ext cx="1429487" cy="71726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9787" y="1297487"/>
            <a:ext cx="1429487" cy="7172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301227" y="4761124"/>
            <a:ext cx="729274" cy="218165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3515">
            <a:off x="2644211" y="4788700"/>
            <a:ext cx="1039474" cy="2111998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39" y="1650865"/>
            <a:ext cx="1452299" cy="145743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9577"/>
            <a:ext cx="1522540" cy="20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6550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Bildschirmpräsentation (4:3)</PresentationFormat>
  <Paragraphs>47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Roland Schneidt</cp:lastModifiedBy>
  <cp:revision>93</cp:revision>
  <dcterms:created xsi:type="dcterms:W3CDTF">2015-10-21T14:12:34Z</dcterms:created>
  <dcterms:modified xsi:type="dcterms:W3CDTF">2017-05-03T16:45:47Z</dcterms:modified>
</cp:coreProperties>
</file>